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5" r:id="rId5"/>
    <p:sldId id="264" r:id="rId6"/>
    <p:sldId id="266" r:id="rId7"/>
    <p:sldId id="257" r:id="rId8"/>
    <p:sldId id="258" r:id="rId9"/>
    <p:sldId id="259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8B20B4-010E-446C-B2FE-2DCAE1147C93}" v="13" dt="2022-01-18T16:28:02.0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Hanson" userId="df68d629-235b-4f76-9ad2-5da2620e892e" providerId="ADAL" clId="{848B20B4-010E-446C-B2FE-2DCAE1147C93}"/>
    <pc:docChg chg="undo redo custSel addSld modSld sldOrd">
      <pc:chgData name="Benjamin Hanson" userId="df68d629-235b-4f76-9ad2-5da2620e892e" providerId="ADAL" clId="{848B20B4-010E-446C-B2FE-2DCAE1147C93}" dt="2022-01-18T16:32:09.270" v="149" actId="478"/>
      <pc:docMkLst>
        <pc:docMk/>
      </pc:docMkLst>
      <pc:sldChg chg="delSp modSp new mod">
        <pc:chgData name="Benjamin Hanson" userId="df68d629-235b-4f76-9ad2-5da2620e892e" providerId="ADAL" clId="{848B20B4-010E-446C-B2FE-2DCAE1147C93}" dt="2022-01-18T16:32:09.270" v="149" actId="478"/>
        <pc:sldMkLst>
          <pc:docMk/>
          <pc:sldMk cId="3887229336" sldId="256"/>
        </pc:sldMkLst>
        <pc:spChg chg="mod">
          <ac:chgData name="Benjamin Hanson" userId="df68d629-235b-4f76-9ad2-5da2620e892e" providerId="ADAL" clId="{848B20B4-010E-446C-B2FE-2DCAE1147C93}" dt="2022-01-18T16:20:23.600" v="15" actId="20577"/>
          <ac:spMkLst>
            <pc:docMk/>
            <pc:sldMk cId="3887229336" sldId="256"/>
            <ac:spMk id="2" creationId="{02F0F226-CFD6-429B-8EF5-FE884A90AB87}"/>
          </ac:spMkLst>
        </pc:spChg>
        <pc:spChg chg="del">
          <ac:chgData name="Benjamin Hanson" userId="df68d629-235b-4f76-9ad2-5da2620e892e" providerId="ADAL" clId="{848B20B4-010E-446C-B2FE-2DCAE1147C93}" dt="2022-01-18T16:32:09.270" v="149" actId="478"/>
          <ac:spMkLst>
            <pc:docMk/>
            <pc:sldMk cId="3887229336" sldId="256"/>
            <ac:spMk id="3" creationId="{39B4540E-8DD0-4C20-8685-4B72D3F8C262}"/>
          </ac:spMkLst>
        </pc:spChg>
      </pc:sldChg>
      <pc:sldChg chg="addSp modSp new mod">
        <pc:chgData name="Benjamin Hanson" userId="df68d629-235b-4f76-9ad2-5da2620e892e" providerId="ADAL" clId="{848B20B4-010E-446C-B2FE-2DCAE1147C93}" dt="2022-01-18T16:21:00.718" v="19" actId="962"/>
        <pc:sldMkLst>
          <pc:docMk/>
          <pc:sldMk cId="1588619573" sldId="257"/>
        </pc:sldMkLst>
        <pc:picChg chg="add mod">
          <ac:chgData name="Benjamin Hanson" userId="df68d629-235b-4f76-9ad2-5da2620e892e" providerId="ADAL" clId="{848B20B4-010E-446C-B2FE-2DCAE1147C93}" dt="2022-01-18T16:21:00.718" v="19" actId="962"/>
          <ac:picMkLst>
            <pc:docMk/>
            <pc:sldMk cId="1588619573" sldId="257"/>
            <ac:picMk id="5" creationId="{D1F34C7F-F197-44C3-BF38-6BA46FAF35E9}"/>
          </ac:picMkLst>
        </pc:picChg>
      </pc:sldChg>
      <pc:sldChg chg="addSp delSp modSp new mod setBg">
        <pc:chgData name="Benjamin Hanson" userId="df68d629-235b-4f76-9ad2-5da2620e892e" providerId="ADAL" clId="{848B20B4-010E-446C-B2FE-2DCAE1147C93}" dt="2022-01-18T16:29:22.136" v="148" actId="20577"/>
        <pc:sldMkLst>
          <pc:docMk/>
          <pc:sldMk cId="2634831672" sldId="258"/>
        </pc:sldMkLst>
        <pc:spChg chg="mod">
          <ac:chgData name="Benjamin Hanson" userId="df68d629-235b-4f76-9ad2-5da2620e892e" providerId="ADAL" clId="{848B20B4-010E-446C-B2FE-2DCAE1147C93}" dt="2022-01-18T16:21:48.225" v="44" actId="20577"/>
          <ac:spMkLst>
            <pc:docMk/>
            <pc:sldMk cId="2634831672" sldId="258"/>
            <ac:spMk id="2" creationId="{A3A78772-2874-4664-88D9-5A061FCCA5E7}"/>
          </ac:spMkLst>
        </pc:spChg>
        <pc:spChg chg="mod">
          <ac:chgData name="Benjamin Hanson" userId="df68d629-235b-4f76-9ad2-5da2620e892e" providerId="ADAL" clId="{848B20B4-010E-446C-B2FE-2DCAE1147C93}" dt="2022-01-18T16:29:22.136" v="148" actId="20577"/>
          <ac:spMkLst>
            <pc:docMk/>
            <pc:sldMk cId="2634831672" sldId="258"/>
            <ac:spMk id="3" creationId="{C107CAB4-494C-40AE-80B1-EA4B5C483E65}"/>
          </ac:spMkLst>
        </pc:spChg>
        <pc:spChg chg="add del">
          <ac:chgData name="Benjamin Hanson" userId="df68d629-235b-4f76-9ad2-5da2620e892e" providerId="ADAL" clId="{848B20B4-010E-446C-B2FE-2DCAE1147C93}" dt="2022-01-18T16:21:31.260" v="27" actId="26606"/>
          <ac:spMkLst>
            <pc:docMk/>
            <pc:sldMk cId="2634831672" sldId="258"/>
            <ac:spMk id="12" creationId="{88263A24-0C1F-4677-B43C-4AE14E276B27}"/>
          </ac:spMkLst>
        </pc:spChg>
        <pc:spChg chg="add del">
          <ac:chgData name="Benjamin Hanson" userId="df68d629-235b-4f76-9ad2-5da2620e892e" providerId="ADAL" clId="{848B20B4-010E-446C-B2FE-2DCAE1147C93}" dt="2022-01-18T16:21:31.260" v="27" actId="26606"/>
          <ac:spMkLst>
            <pc:docMk/>
            <pc:sldMk cId="2634831672" sldId="258"/>
            <ac:spMk id="14" creationId="{0ADDB668-2CA4-4D2B-9C34-3487CA330BA8}"/>
          </ac:spMkLst>
        </pc:spChg>
        <pc:spChg chg="add del">
          <ac:chgData name="Benjamin Hanson" userId="df68d629-235b-4f76-9ad2-5da2620e892e" providerId="ADAL" clId="{848B20B4-010E-446C-B2FE-2DCAE1147C93}" dt="2022-01-18T16:21:31.260" v="27" actId="26606"/>
          <ac:spMkLst>
            <pc:docMk/>
            <pc:sldMk cId="2634831672" sldId="258"/>
            <ac:spMk id="16" creationId="{2568BC19-F052-4108-93E1-6A3D1DEC072F}"/>
          </ac:spMkLst>
        </pc:spChg>
        <pc:spChg chg="add del">
          <ac:chgData name="Benjamin Hanson" userId="df68d629-235b-4f76-9ad2-5da2620e892e" providerId="ADAL" clId="{848B20B4-010E-446C-B2FE-2DCAE1147C93}" dt="2022-01-18T16:21:31.260" v="27" actId="26606"/>
          <ac:spMkLst>
            <pc:docMk/>
            <pc:sldMk cId="2634831672" sldId="258"/>
            <ac:spMk id="18" creationId="{D5FD337D-4D6B-4C8B-B6F5-121097E09881}"/>
          </ac:spMkLst>
        </pc:spChg>
        <pc:spChg chg="add del">
          <ac:chgData name="Benjamin Hanson" userId="df68d629-235b-4f76-9ad2-5da2620e892e" providerId="ADAL" clId="{848B20B4-010E-446C-B2FE-2DCAE1147C93}" dt="2022-01-18T16:21:32.221" v="29" actId="26606"/>
          <ac:spMkLst>
            <pc:docMk/>
            <pc:sldMk cId="2634831672" sldId="258"/>
            <ac:spMk id="20" creationId="{823AC064-BC96-4F32-8AE1-B2FD38754823}"/>
          </ac:spMkLst>
        </pc:spChg>
        <pc:spChg chg="add">
          <ac:chgData name="Benjamin Hanson" userId="df68d629-235b-4f76-9ad2-5da2620e892e" providerId="ADAL" clId="{848B20B4-010E-446C-B2FE-2DCAE1147C93}" dt="2022-01-18T16:21:32.248" v="30" actId="26606"/>
          <ac:spMkLst>
            <pc:docMk/>
            <pc:sldMk cId="2634831672" sldId="258"/>
            <ac:spMk id="24" creationId="{88263A24-0C1F-4677-B43C-4AE14E276B27}"/>
          </ac:spMkLst>
        </pc:spChg>
        <pc:spChg chg="add">
          <ac:chgData name="Benjamin Hanson" userId="df68d629-235b-4f76-9ad2-5da2620e892e" providerId="ADAL" clId="{848B20B4-010E-446C-B2FE-2DCAE1147C93}" dt="2022-01-18T16:21:32.248" v="30" actId="26606"/>
          <ac:spMkLst>
            <pc:docMk/>
            <pc:sldMk cId="2634831672" sldId="258"/>
            <ac:spMk id="25" creationId="{0ADDB668-2CA4-4D2B-9C34-3487CA330BA8}"/>
          </ac:spMkLst>
        </pc:spChg>
        <pc:spChg chg="add">
          <ac:chgData name="Benjamin Hanson" userId="df68d629-235b-4f76-9ad2-5da2620e892e" providerId="ADAL" clId="{848B20B4-010E-446C-B2FE-2DCAE1147C93}" dt="2022-01-18T16:21:32.248" v="30" actId="26606"/>
          <ac:spMkLst>
            <pc:docMk/>
            <pc:sldMk cId="2634831672" sldId="258"/>
            <ac:spMk id="26" creationId="{2568BC19-F052-4108-93E1-6A3D1DEC072F}"/>
          </ac:spMkLst>
        </pc:spChg>
        <pc:spChg chg="add">
          <ac:chgData name="Benjamin Hanson" userId="df68d629-235b-4f76-9ad2-5da2620e892e" providerId="ADAL" clId="{848B20B4-010E-446C-B2FE-2DCAE1147C93}" dt="2022-01-18T16:21:32.248" v="30" actId="26606"/>
          <ac:spMkLst>
            <pc:docMk/>
            <pc:sldMk cId="2634831672" sldId="258"/>
            <ac:spMk id="27" creationId="{D5FD337D-4D6B-4C8B-B6F5-121097E09881}"/>
          </ac:spMkLst>
        </pc:spChg>
        <pc:picChg chg="add mod">
          <ac:chgData name="Benjamin Hanson" userId="df68d629-235b-4f76-9ad2-5da2620e892e" providerId="ADAL" clId="{848B20B4-010E-446C-B2FE-2DCAE1147C93}" dt="2022-01-18T16:21:32.248" v="30" actId="26606"/>
          <ac:picMkLst>
            <pc:docMk/>
            <pc:sldMk cId="2634831672" sldId="258"/>
            <ac:picMk id="5" creationId="{67BB823A-20C4-442A-AF7D-E650B532215C}"/>
          </ac:picMkLst>
        </pc:picChg>
        <pc:picChg chg="add mod">
          <ac:chgData name="Benjamin Hanson" userId="df68d629-235b-4f76-9ad2-5da2620e892e" providerId="ADAL" clId="{848B20B4-010E-446C-B2FE-2DCAE1147C93}" dt="2022-01-18T16:21:32.248" v="30" actId="26606"/>
          <ac:picMkLst>
            <pc:docMk/>
            <pc:sldMk cId="2634831672" sldId="258"/>
            <ac:picMk id="7" creationId="{A5485295-D839-4FBF-97CF-3F3478E21527}"/>
          </ac:picMkLst>
        </pc:picChg>
        <pc:cxnChg chg="add del">
          <ac:chgData name="Benjamin Hanson" userId="df68d629-235b-4f76-9ad2-5da2620e892e" providerId="ADAL" clId="{848B20B4-010E-446C-B2FE-2DCAE1147C93}" dt="2022-01-18T16:21:32.221" v="29" actId="26606"/>
          <ac:cxnSpMkLst>
            <pc:docMk/>
            <pc:sldMk cId="2634831672" sldId="258"/>
            <ac:cxnSpMk id="21" creationId="{7E7C77BC-7138-40B1-A15B-20F57A494629}"/>
          </ac:cxnSpMkLst>
        </pc:cxnChg>
        <pc:cxnChg chg="add del">
          <ac:chgData name="Benjamin Hanson" userId="df68d629-235b-4f76-9ad2-5da2620e892e" providerId="ADAL" clId="{848B20B4-010E-446C-B2FE-2DCAE1147C93}" dt="2022-01-18T16:21:32.221" v="29" actId="26606"/>
          <ac:cxnSpMkLst>
            <pc:docMk/>
            <pc:sldMk cId="2634831672" sldId="258"/>
            <ac:cxnSpMk id="22" creationId="{DB146403-F3D6-484B-B2ED-97F9565D0370}"/>
          </ac:cxnSpMkLst>
        </pc:cxnChg>
      </pc:sldChg>
      <pc:sldChg chg="addSp modSp new mod">
        <pc:chgData name="Benjamin Hanson" userId="df68d629-235b-4f76-9ad2-5da2620e892e" providerId="ADAL" clId="{848B20B4-010E-446C-B2FE-2DCAE1147C93}" dt="2022-01-18T16:22:35.349" v="56" actId="27614"/>
        <pc:sldMkLst>
          <pc:docMk/>
          <pc:sldMk cId="3865261224" sldId="259"/>
        </pc:sldMkLst>
        <pc:picChg chg="add mod">
          <ac:chgData name="Benjamin Hanson" userId="df68d629-235b-4f76-9ad2-5da2620e892e" providerId="ADAL" clId="{848B20B4-010E-446C-B2FE-2DCAE1147C93}" dt="2022-01-18T16:22:35.349" v="56" actId="27614"/>
          <ac:picMkLst>
            <pc:docMk/>
            <pc:sldMk cId="3865261224" sldId="259"/>
            <ac:picMk id="5" creationId="{82AFEAF2-4531-460A-8A38-987B2FDFECE9}"/>
          </ac:picMkLst>
        </pc:picChg>
      </pc:sldChg>
      <pc:sldChg chg="addSp modSp new mod">
        <pc:chgData name="Benjamin Hanson" userId="df68d629-235b-4f76-9ad2-5da2620e892e" providerId="ADAL" clId="{848B20B4-010E-446C-B2FE-2DCAE1147C93}" dt="2022-01-18T16:22:50.040" v="60" actId="27614"/>
        <pc:sldMkLst>
          <pc:docMk/>
          <pc:sldMk cId="250055995" sldId="260"/>
        </pc:sldMkLst>
        <pc:picChg chg="add mod">
          <ac:chgData name="Benjamin Hanson" userId="df68d629-235b-4f76-9ad2-5da2620e892e" providerId="ADAL" clId="{848B20B4-010E-446C-B2FE-2DCAE1147C93}" dt="2022-01-18T16:22:50.040" v="60" actId="27614"/>
          <ac:picMkLst>
            <pc:docMk/>
            <pc:sldMk cId="250055995" sldId="260"/>
            <ac:picMk id="5" creationId="{AD4BD07D-8796-40A6-93B4-C5E8DF620A11}"/>
          </ac:picMkLst>
        </pc:picChg>
      </pc:sldChg>
      <pc:sldChg chg="addSp modSp new mod">
        <pc:chgData name="Benjamin Hanson" userId="df68d629-235b-4f76-9ad2-5da2620e892e" providerId="ADAL" clId="{848B20B4-010E-446C-B2FE-2DCAE1147C93}" dt="2022-01-18T16:23:11.405" v="63" actId="962"/>
        <pc:sldMkLst>
          <pc:docMk/>
          <pc:sldMk cId="2367281548" sldId="261"/>
        </pc:sldMkLst>
        <pc:picChg chg="add mod">
          <ac:chgData name="Benjamin Hanson" userId="df68d629-235b-4f76-9ad2-5da2620e892e" providerId="ADAL" clId="{848B20B4-010E-446C-B2FE-2DCAE1147C93}" dt="2022-01-18T16:23:11.405" v="63" actId="962"/>
          <ac:picMkLst>
            <pc:docMk/>
            <pc:sldMk cId="2367281548" sldId="261"/>
            <ac:picMk id="5" creationId="{AD9DBD7C-771C-4396-BA4A-725BA4440E60}"/>
          </ac:picMkLst>
        </pc:picChg>
      </pc:sldChg>
      <pc:sldChg chg="addSp modSp new mod">
        <pc:chgData name="Benjamin Hanson" userId="df68d629-235b-4f76-9ad2-5da2620e892e" providerId="ADAL" clId="{848B20B4-010E-446C-B2FE-2DCAE1147C93}" dt="2022-01-18T16:23:28.298" v="67" actId="962"/>
        <pc:sldMkLst>
          <pc:docMk/>
          <pc:sldMk cId="1683589064" sldId="262"/>
        </pc:sldMkLst>
        <pc:picChg chg="add mod">
          <ac:chgData name="Benjamin Hanson" userId="df68d629-235b-4f76-9ad2-5da2620e892e" providerId="ADAL" clId="{848B20B4-010E-446C-B2FE-2DCAE1147C93}" dt="2022-01-18T16:23:28.298" v="67" actId="962"/>
          <ac:picMkLst>
            <pc:docMk/>
            <pc:sldMk cId="1683589064" sldId="262"/>
            <ac:picMk id="5" creationId="{40A39E95-6663-448D-A3C0-E3E2B569855B}"/>
          </ac:picMkLst>
        </pc:picChg>
      </pc:sldChg>
      <pc:sldChg chg="addSp modSp new mod">
        <pc:chgData name="Benjamin Hanson" userId="df68d629-235b-4f76-9ad2-5da2620e892e" providerId="ADAL" clId="{848B20B4-010E-446C-B2FE-2DCAE1147C93}" dt="2022-01-18T16:23:43.701" v="71" actId="962"/>
        <pc:sldMkLst>
          <pc:docMk/>
          <pc:sldMk cId="2400484418" sldId="263"/>
        </pc:sldMkLst>
        <pc:picChg chg="add mod">
          <ac:chgData name="Benjamin Hanson" userId="df68d629-235b-4f76-9ad2-5da2620e892e" providerId="ADAL" clId="{848B20B4-010E-446C-B2FE-2DCAE1147C93}" dt="2022-01-18T16:23:43.701" v="71" actId="962"/>
          <ac:picMkLst>
            <pc:docMk/>
            <pc:sldMk cId="2400484418" sldId="263"/>
            <ac:picMk id="5" creationId="{4EDD2CE5-4ADE-4F91-BC4A-974655C0FE46}"/>
          </ac:picMkLst>
        </pc:picChg>
      </pc:sldChg>
      <pc:sldChg chg="addSp modSp new mod ord">
        <pc:chgData name="Benjamin Hanson" userId="df68d629-235b-4f76-9ad2-5da2620e892e" providerId="ADAL" clId="{848B20B4-010E-446C-B2FE-2DCAE1147C93}" dt="2022-01-18T16:24:08.353" v="77"/>
        <pc:sldMkLst>
          <pc:docMk/>
          <pc:sldMk cId="315887660" sldId="264"/>
        </pc:sldMkLst>
        <pc:picChg chg="add mod">
          <ac:chgData name="Benjamin Hanson" userId="df68d629-235b-4f76-9ad2-5da2620e892e" providerId="ADAL" clId="{848B20B4-010E-446C-B2FE-2DCAE1147C93}" dt="2022-01-18T16:24:07.088" v="75" actId="962"/>
          <ac:picMkLst>
            <pc:docMk/>
            <pc:sldMk cId="315887660" sldId="264"/>
            <ac:picMk id="5" creationId="{F9E88C26-1D8A-4463-BAEF-B6A47F771ED6}"/>
          </ac:picMkLst>
        </pc:picChg>
      </pc:sldChg>
      <pc:sldChg chg="addSp delSp modSp new mod ord">
        <pc:chgData name="Benjamin Hanson" userId="df68d629-235b-4f76-9ad2-5da2620e892e" providerId="ADAL" clId="{848B20B4-010E-446C-B2FE-2DCAE1147C93}" dt="2022-01-18T16:28:05.687" v="111" actId="962"/>
        <pc:sldMkLst>
          <pc:docMk/>
          <pc:sldMk cId="1274003002" sldId="265"/>
        </pc:sldMkLst>
        <pc:spChg chg="del">
          <ac:chgData name="Benjamin Hanson" userId="df68d629-235b-4f76-9ad2-5da2620e892e" providerId="ADAL" clId="{848B20B4-010E-446C-B2FE-2DCAE1147C93}" dt="2022-01-18T16:27:43.553" v="107" actId="478"/>
          <ac:spMkLst>
            <pc:docMk/>
            <pc:sldMk cId="1274003002" sldId="265"/>
            <ac:spMk id="2" creationId="{483282FD-2FA8-44AE-8E96-D3DDD45EFBF3}"/>
          </ac:spMkLst>
        </pc:spChg>
        <pc:spChg chg="del">
          <ac:chgData name="Benjamin Hanson" userId="df68d629-235b-4f76-9ad2-5da2620e892e" providerId="ADAL" clId="{848B20B4-010E-446C-B2FE-2DCAE1147C93}" dt="2022-01-18T16:27:44.631" v="108" actId="478"/>
          <ac:spMkLst>
            <pc:docMk/>
            <pc:sldMk cId="1274003002" sldId="265"/>
            <ac:spMk id="3" creationId="{33782D0D-C366-46DC-8E7D-916A4112D7EE}"/>
          </ac:spMkLst>
        </pc:spChg>
        <pc:picChg chg="add del mod">
          <ac:chgData name="Benjamin Hanson" userId="df68d629-235b-4f76-9ad2-5da2620e892e" providerId="ADAL" clId="{848B20B4-010E-446C-B2FE-2DCAE1147C93}" dt="2022-01-18T16:27:21.573" v="102" actId="478"/>
          <ac:picMkLst>
            <pc:docMk/>
            <pc:sldMk cId="1274003002" sldId="265"/>
            <ac:picMk id="5" creationId="{FF849E82-B3B6-42B3-B0A4-217C9E214D6B}"/>
          </ac:picMkLst>
        </pc:picChg>
        <pc:picChg chg="add del mod">
          <ac:chgData name="Benjamin Hanson" userId="df68d629-235b-4f76-9ad2-5da2620e892e" providerId="ADAL" clId="{848B20B4-010E-446C-B2FE-2DCAE1147C93}" dt="2022-01-18T16:27:41.321" v="106" actId="478"/>
          <ac:picMkLst>
            <pc:docMk/>
            <pc:sldMk cId="1274003002" sldId="265"/>
            <ac:picMk id="7" creationId="{EBB1E248-F281-49AB-B0E2-D26FBFFDB931}"/>
          </ac:picMkLst>
        </pc:picChg>
        <pc:picChg chg="add mod">
          <ac:chgData name="Benjamin Hanson" userId="df68d629-235b-4f76-9ad2-5da2620e892e" providerId="ADAL" clId="{848B20B4-010E-446C-B2FE-2DCAE1147C93}" dt="2022-01-18T16:28:05.687" v="111" actId="962"/>
          <ac:picMkLst>
            <pc:docMk/>
            <pc:sldMk cId="1274003002" sldId="265"/>
            <ac:picMk id="9" creationId="{DCC43480-C798-40DE-8ED8-7D5F3F67C86A}"/>
          </ac:picMkLst>
        </pc:picChg>
      </pc:sldChg>
      <pc:sldChg chg="addSp delSp modSp new mod setBg">
        <pc:chgData name="Benjamin Hanson" userId="df68d629-235b-4f76-9ad2-5da2620e892e" providerId="ADAL" clId="{848B20B4-010E-446C-B2FE-2DCAE1147C93}" dt="2022-01-18T16:27:18.413" v="101" actId="478"/>
        <pc:sldMkLst>
          <pc:docMk/>
          <pc:sldMk cId="1705141836" sldId="266"/>
        </pc:sldMkLst>
        <pc:spChg chg="del mod">
          <ac:chgData name="Benjamin Hanson" userId="df68d629-235b-4f76-9ad2-5da2620e892e" providerId="ADAL" clId="{848B20B4-010E-446C-B2FE-2DCAE1147C93}" dt="2022-01-18T16:27:17.044" v="100" actId="478"/>
          <ac:spMkLst>
            <pc:docMk/>
            <pc:sldMk cId="1705141836" sldId="266"/>
            <ac:spMk id="2" creationId="{74CFCCAF-B68D-4180-A085-097580E8753B}"/>
          </ac:spMkLst>
        </pc:spChg>
        <pc:spChg chg="del mod">
          <ac:chgData name="Benjamin Hanson" userId="df68d629-235b-4f76-9ad2-5da2620e892e" providerId="ADAL" clId="{848B20B4-010E-446C-B2FE-2DCAE1147C93}" dt="2022-01-18T16:27:18.413" v="101" actId="478"/>
          <ac:spMkLst>
            <pc:docMk/>
            <pc:sldMk cId="1705141836" sldId="266"/>
            <ac:spMk id="3" creationId="{1D145F57-C1A4-4B5E-A44A-09D824A3C78A}"/>
          </ac:spMkLst>
        </pc:spChg>
        <pc:spChg chg="add del">
          <ac:chgData name="Benjamin Hanson" userId="df68d629-235b-4f76-9ad2-5da2620e892e" providerId="ADAL" clId="{848B20B4-010E-446C-B2FE-2DCAE1147C93}" dt="2022-01-18T16:26:47.628" v="91" actId="26606"/>
          <ac:spMkLst>
            <pc:docMk/>
            <pc:sldMk cId="1705141836" sldId="266"/>
            <ac:spMk id="10" creationId="{87CC2527-562A-4F69-B487-4371E5B243E7}"/>
          </ac:spMkLst>
        </pc:spChg>
        <pc:picChg chg="add mod ord modCrop">
          <ac:chgData name="Benjamin Hanson" userId="df68d629-235b-4f76-9ad2-5da2620e892e" providerId="ADAL" clId="{848B20B4-010E-446C-B2FE-2DCAE1147C93}" dt="2022-01-18T16:27:14.061" v="99" actId="1076"/>
          <ac:picMkLst>
            <pc:docMk/>
            <pc:sldMk cId="1705141836" sldId="266"/>
            <ac:picMk id="5" creationId="{FECD4E74-C58B-4C6B-8B24-B2EF7D88F103}"/>
          </ac:picMkLst>
        </pc:picChg>
        <pc:cxnChg chg="add del">
          <ac:chgData name="Benjamin Hanson" userId="df68d629-235b-4f76-9ad2-5da2620e892e" providerId="ADAL" clId="{848B20B4-010E-446C-B2FE-2DCAE1147C93}" dt="2022-01-18T16:26:47.628" v="91" actId="26606"/>
          <ac:cxnSpMkLst>
            <pc:docMk/>
            <pc:sldMk cId="1705141836" sldId="266"/>
            <ac:cxnSpMk id="12" creationId="{BCDAEC91-5BCE-4B55-9CC0-43EF94CB734B}"/>
          </ac:cxnSpMkLst>
        </pc:cxnChg>
      </pc:sldChg>
      <pc:sldMasterChg chg="addSldLayout">
        <pc:chgData name="Benjamin Hanson" userId="df68d629-235b-4f76-9ad2-5da2620e892e" providerId="ADAL" clId="{848B20B4-010E-446C-B2FE-2DCAE1147C93}" dt="2022-01-18T16:20:16.967" v="0" actId="680"/>
        <pc:sldMasterMkLst>
          <pc:docMk/>
          <pc:sldMasterMk cId="2682384143" sldId="2147483648"/>
        </pc:sldMasterMkLst>
        <pc:sldLayoutChg chg="add">
          <pc:chgData name="Benjamin Hanson" userId="df68d629-235b-4f76-9ad2-5da2620e892e" providerId="ADAL" clId="{848B20B4-010E-446C-B2FE-2DCAE1147C93}" dt="2022-01-18T16:20:16.967" v="0" actId="680"/>
          <pc:sldLayoutMkLst>
            <pc:docMk/>
            <pc:sldMasterMk cId="2682384143" sldId="2147483648"/>
            <pc:sldLayoutMk cId="893965535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A787-67A1-42A9-9BB8-80108DCD9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3DD06-BD19-4744-B7B4-A1026D373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3965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38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F226-CFD6-429B-8EF5-FE884A90A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1-18-22 Meeting</a:t>
            </a:r>
          </a:p>
        </p:txBody>
      </p:sp>
    </p:spTree>
    <p:extLst>
      <p:ext uri="{BB962C8B-B14F-4D97-AF65-F5344CB8AC3E}">
        <p14:creationId xmlns:p14="http://schemas.microsoft.com/office/powerpoint/2010/main" val="388722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943F-DA20-4CB4-B78F-56D5819A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63044-2DA0-4BC9-9D7E-BA16AF5C8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0A39E95-6663-448D-A3C0-E3E2B5698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24BE-C661-43C7-8BAD-C7381C70E3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9789E-6D66-4302-92D4-34F237E5C7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EDD2CE5-4ADE-4F91-BC4A-974655C0F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8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B4C3-989E-4028-A1C9-C9A097A11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6C7AE-747F-43F7-9FAD-0E0DA1688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4BD07D-8796-40A6-93B4-C5E8DF620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E3431-B167-4A00-9F7D-64F034A19B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AA7F5-3329-43F7-8E92-04BCFFCAE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D9DBD7C-771C-4396-BA4A-725BA444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DCC43480-C798-40DE-8ED8-7D5F3F67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0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5661-9AC5-4ED7-9678-C8D9AB440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6A01B-7D9B-4DF7-B1DE-DC45977E7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9E88C26-1D8A-4463-BAEF-B6A47F77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ECD4E74-C58B-4C6B-8B24-B2EF7D88F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3925" r="3226" b="3291"/>
          <a:stretch/>
        </p:blipFill>
        <p:spPr>
          <a:xfrm>
            <a:off x="1344058" y="385589"/>
            <a:ext cx="8876827" cy="57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4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46A9-EB5B-445F-8199-6F6E7C3B6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320B2-90D9-45EE-8E7C-BBD3331EF1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F34C7F-F197-44C3-BF38-6BA46FAF3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8772-2874-4664-88D9-5A061FCCA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405575"/>
            <a:ext cx="5001768" cy="1371600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/>
              <a:t>Inclined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7CAB4-494C-40AE-80B1-EA4B5C483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498698"/>
            <a:ext cx="4940808" cy="1185353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Ver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tical</a:t>
            </a:r>
            <a:endParaRPr lang="en-US" sz="3600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7BB823A-20C4-442A-AF7D-E650B532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5" y="2091095"/>
            <a:ext cx="5257801" cy="42062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5485295-D839-4FBF-97CF-3F3478E2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75" y="2086081"/>
            <a:ext cx="525780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1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B7D6-8C50-49FD-868D-81265914F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8BF09-1622-4645-8829-120F43364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AFEAF2-4531-460A-8A38-987B2FDFE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1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1-18-22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Inclined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1-18-22 Meeting</dc:title>
  <dc:creator>Benjamin Hanson</dc:creator>
  <cp:lastModifiedBy>Benjamin Hanson</cp:lastModifiedBy>
  <cp:revision>1</cp:revision>
  <dcterms:created xsi:type="dcterms:W3CDTF">2022-01-18T16:19:53Z</dcterms:created>
  <dcterms:modified xsi:type="dcterms:W3CDTF">2022-01-18T16:32:35Z</dcterms:modified>
</cp:coreProperties>
</file>